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10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7066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86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867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498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610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5930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341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2774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8910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355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8A1D3-8D2E-48EE-A160-AEFF4401288D}" type="datetimeFigureOut">
              <a:rPr lang="en-IN" smtClean="0"/>
              <a:pPr/>
              <a:t>24-02-2016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D4966-2BFA-460A-932F-195D86D4C4ED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9748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348881"/>
            <a:ext cx="8784976" cy="1512167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115000"/>
              </a:lnSpc>
            </a:pP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dkuwu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ds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fo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:)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cPpksa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dh </a:t>
            </a:r>
            <a:b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</a:b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ns[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kjs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[k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vkSj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lqj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{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kk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/>
            </a:r>
            <a:b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</a:b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1"/>
                <a:ea typeface="Calibri"/>
                <a:cs typeface="Times New Roman"/>
              </a:rPr>
              <a:t>&amp; u, </a:t>
            </a:r>
            <a:r>
              <a:rPr lang="en-US" sz="53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1"/>
                <a:ea typeface="Calibri"/>
                <a:cs typeface="Times New Roman"/>
              </a:rPr>
              <a:t>fn’kk</a:t>
            </a:r>
            <a:r>
              <a:rPr lang="en-US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1"/>
                <a:ea typeface="Calibri"/>
                <a:cs typeface="Times New Roman"/>
              </a:rPr>
              <a:t> </a:t>
            </a:r>
            <a:r>
              <a:rPr lang="en-US" sz="53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1"/>
                <a:ea typeface="Calibri"/>
                <a:cs typeface="Times New Roman"/>
              </a:rPr>
              <a:t>funsZ’k</a:t>
            </a:r>
            <a:r>
              <a:rPr lang="en-IN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/>
            </a:r>
            <a:br>
              <a:rPr lang="en-IN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</a:br>
            <a:endParaRPr lang="en-IN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 descr="http://developmentallearningcenter.org/wp-content/uploads/2011/09/preschool-children-playing-clip-art-i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15753"/>
            <a:ext cx="9144000" cy="16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93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205918"/>
            <a:ext cx="3162634" cy="382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0"/>
                <a:ea typeface="Calibri"/>
                <a:cs typeface="Times New Roman"/>
              </a:rPr>
              <a:t>,d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0"/>
                <a:ea typeface="Calibri"/>
                <a:cs typeface="Times New Roman"/>
              </a:rPr>
              <a:t>tufgr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0"/>
                <a:ea typeface="Calibri"/>
                <a:cs typeface="Times New Roman"/>
              </a:rPr>
              <a:t> ;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0"/>
                <a:ea typeface="Calibri"/>
                <a:cs typeface="Times New Roman"/>
              </a:rPr>
              <a:t>kfpdk</a:t>
            </a:r>
            <a:endParaRPr lang="en-IN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373616" cy="4525963"/>
          </a:xfrm>
        </p:spPr>
        <p:txBody>
          <a:bodyPr>
            <a:normAutofit/>
          </a:bodyPr>
          <a:lstStyle/>
          <a:p>
            <a:pPr marL="539750" indent="-539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Kruti Dev 010"/>
                <a:ea typeface="Calibri"/>
                <a:cs typeface="Times New Roman"/>
              </a:rPr>
              <a:t>jk’Vªh</a:t>
            </a:r>
            <a:r>
              <a:rPr lang="en-US" dirty="0">
                <a:latin typeface="Kruti Dev 010"/>
                <a:ea typeface="Calibri"/>
                <a:cs typeface="Times New Roman"/>
              </a:rPr>
              <a:t>;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cky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Kruti Dev 010"/>
                <a:ea typeface="Calibri"/>
                <a:cs typeface="Times New Roman"/>
              </a:rPr>
              <a:t>vf</a:t>
            </a:r>
            <a:r>
              <a:rPr lang="en-US" dirty="0" smtClean="0">
                <a:latin typeface="Kruti Dev 010"/>
                <a:ea typeface="Calibri"/>
                <a:cs typeface="Times New Roman"/>
              </a:rPr>
              <a:t>/</a:t>
            </a:r>
            <a:r>
              <a:rPr lang="en-US" dirty="0" err="1" smtClean="0">
                <a:latin typeface="Kruti Dev 010"/>
                <a:ea typeface="Calibri"/>
                <a:cs typeface="Times New Roman"/>
              </a:rPr>
              <a:t>kdkj</a:t>
            </a:r>
            <a:r>
              <a:rPr lang="en-US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Kruti Dev 010"/>
                <a:ea typeface="Calibri"/>
                <a:cs typeface="Times New Roman"/>
              </a:rPr>
              <a:t>lqj</a:t>
            </a:r>
            <a:r>
              <a:rPr lang="en-US" dirty="0" smtClean="0">
                <a:latin typeface="Kruti Dev 010"/>
                <a:ea typeface="Calibri"/>
                <a:cs typeface="Times New Roman"/>
              </a:rPr>
              <a:t>{</a:t>
            </a:r>
            <a:r>
              <a:rPr lang="en-US" dirty="0" err="1" smtClean="0">
                <a:latin typeface="Kruti Dev 010"/>
                <a:ea typeface="Calibri"/>
                <a:cs typeface="Times New Roman"/>
              </a:rPr>
              <a:t>kk</a:t>
            </a:r>
            <a:r>
              <a:rPr lang="en-US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vk;ksx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vkSj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fnYyh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fof</a:t>
            </a:r>
            <a:r>
              <a:rPr lang="en-US" dirty="0">
                <a:latin typeface="Kruti Dev 010"/>
                <a:ea typeface="Calibri"/>
                <a:cs typeface="Times New Roman"/>
              </a:rPr>
              <a:t>/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kd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lsok,a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izkf</a:t>
            </a:r>
            <a:r>
              <a:rPr lang="en-US" dirty="0">
                <a:latin typeface="Kruti Dev 010"/>
                <a:ea typeface="Calibri"/>
                <a:cs typeface="Times New Roman"/>
              </a:rPr>
              <a:t>/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kdj.k</a:t>
            </a:r>
            <a:r>
              <a:rPr lang="en-US" dirty="0">
                <a:latin typeface="Kruti Dev 010"/>
                <a:ea typeface="Calibri"/>
                <a:cs typeface="Times New Roman"/>
              </a:rPr>
              <a:t> dh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Vhe</a:t>
            </a:r>
            <a:r>
              <a:rPr lang="en-US" dirty="0">
                <a:latin typeface="Kruti Dev 010"/>
                <a:ea typeface="Calibri"/>
                <a:cs typeface="Times New Roman"/>
              </a:rPr>
              <a:t> us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frgkM</a:t>
            </a:r>
            <a:r>
              <a:rPr lang="en-US" dirty="0">
                <a:latin typeface="Kruti Dev 010"/>
                <a:ea typeface="Calibri"/>
                <a:cs typeface="Times New Roman"/>
              </a:rPr>
              <a:t>+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ds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Kruti Dev 010"/>
                <a:ea typeface="Calibri"/>
                <a:cs typeface="Times New Roman"/>
              </a:rPr>
              <a:t>tsy</a:t>
            </a:r>
            <a:r>
              <a:rPr lang="en-US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uEcj</a:t>
            </a:r>
            <a:r>
              <a:rPr lang="en-US" dirty="0">
                <a:latin typeface="Kruti Dev 010"/>
                <a:ea typeface="Calibri"/>
                <a:cs typeface="Times New Roman"/>
              </a:rPr>
              <a:t> 6 o 7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dk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fufj</a:t>
            </a:r>
            <a:r>
              <a:rPr lang="en-US" dirty="0">
                <a:latin typeface="Kruti Dev 010"/>
                <a:ea typeface="Calibri"/>
                <a:cs typeface="Times New Roman"/>
              </a:rPr>
              <a:t>{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k.k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Kruti Dev 010"/>
                <a:ea typeface="Calibri"/>
                <a:cs typeface="Times New Roman"/>
              </a:rPr>
              <a:t>fd;k</a:t>
            </a:r>
            <a:endParaRPr lang="en-US" dirty="0" smtClean="0">
              <a:latin typeface="Kruti Dev 010"/>
              <a:ea typeface="Calibri"/>
              <a:cs typeface="Times New Roman"/>
            </a:endParaRPr>
          </a:p>
          <a:p>
            <a:pPr marL="539750" indent="-539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Kruti Dev 010"/>
                <a:ea typeface="Calibri"/>
                <a:cs typeface="Times New Roman"/>
              </a:rPr>
              <a:t>278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ukStoku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vkjksfi;ksa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esa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>
                <a:latin typeface="Kruti Dev 010"/>
                <a:ea typeface="Calibri"/>
                <a:cs typeface="Times New Roman"/>
              </a:rPr>
              <a:t>ls</a:t>
            </a:r>
            <a:r>
              <a:rPr lang="en-US" dirty="0">
                <a:latin typeface="Kruti Dev 010"/>
                <a:ea typeface="Calibri"/>
                <a:cs typeface="Times New Roman"/>
              </a:rPr>
              <a:t> 114 </a:t>
            </a:r>
            <a:r>
              <a:rPr lang="en-US" dirty="0" err="1" smtClean="0">
                <a:latin typeface="Kruti Dev 010"/>
                <a:ea typeface="Calibri"/>
                <a:cs typeface="Times New Roman"/>
              </a:rPr>
              <a:t>fd”kksj</a:t>
            </a: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latin typeface="Kruti Dev 010"/>
                <a:ea typeface="Calibri"/>
                <a:cs typeface="Times New Roman"/>
              </a:rPr>
              <a:t>ik</a:t>
            </a:r>
            <a:r>
              <a:rPr lang="en-US" dirty="0">
                <a:latin typeface="Kruti Dev 010"/>
                <a:ea typeface="Calibri"/>
                <a:cs typeface="Times New Roman"/>
              </a:rPr>
              <a:t>, </a:t>
            </a:r>
            <a:r>
              <a:rPr lang="en-US" dirty="0" smtClean="0">
                <a:latin typeface="Kruti Dev 010"/>
                <a:ea typeface="Calibri"/>
                <a:cs typeface="Times New Roman"/>
              </a:rPr>
              <a:t>x,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fnYyh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mPp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U;k;ky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;</a:t>
            </a:r>
          </a:p>
          <a:p>
            <a:pPr marL="539750" indent="-539750">
              <a:buFont typeface="Wingdings" panose="05000000000000000000" pitchFamily="2" charset="2"/>
              <a:buChar char="q"/>
            </a:pP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cky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vijkf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/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k;ksa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ls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O;Ogkj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vkSj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mudh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</a:p>
          <a:p>
            <a:pPr marL="990600" indent="-990600">
              <a:buNone/>
            </a:pPr>
            <a:r>
              <a:rPr lang="en-US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dirty="0" smtClean="0">
                <a:latin typeface="Kruti Dev 010"/>
                <a:ea typeface="Calibri"/>
                <a:cs typeface="Times New Roman"/>
              </a:rPr>
              <a:t>  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lqj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{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kk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ls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lEcfU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/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kr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fn”kk&amp;funsZ”kksa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</a:p>
          <a:p>
            <a:pPr marL="990600" indent="-990600">
              <a:buNone/>
            </a:pPr>
            <a:r>
              <a:rPr lang="en-US" dirty="0" smtClean="0">
                <a:latin typeface="Kruti Dev 010"/>
                <a:ea typeface="Calibri"/>
                <a:cs typeface="Times New Roman"/>
              </a:rPr>
              <a:t>    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dh ,d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J`a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[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kyk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</a:t>
            </a:r>
            <a:r>
              <a:rPr lang="en-US" dirty="0" err="1" smtClean="0">
                <a:effectLst/>
                <a:latin typeface="Kruti Dev 010"/>
                <a:ea typeface="Calibri"/>
                <a:cs typeface="Times New Roman"/>
              </a:rPr>
              <a:t>tkjh</a:t>
            </a:r>
            <a:r>
              <a:rPr lang="en-US" dirty="0" smtClean="0">
                <a:effectLst/>
                <a:latin typeface="Kruti Dev 010"/>
                <a:ea typeface="Calibri"/>
                <a:cs typeface="Times New Roman"/>
              </a:rPr>
              <a:t> dh</a:t>
            </a:r>
          </a:p>
        </p:txBody>
      </p:sp>
    </p:spTree>
    <p:extLst>
      <p:ext uri="{BB962C8B-B14F-4D97-AF65-F5344CB8AC3E}">
        <p14:creationId xmlns:p14="http://schemas.microsoft.com/office/powerpoint/2010/main" val="8905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IN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</a:rPr>
              <a:t>drZO</a:t>
            </a:r>
            <a:r>
              <a:rPr lang="en-IN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</a:rPr>
              <a:t>; /</a:t>
            </a:r>
            <a:r>
              <a:rPr lang="en-IN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0"/>
              </a:rPr>
              <a:t>kkjd</a:t>
            </a:r>
            <a:endParaRPr lang="en-IN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038762"/>
            <a:ext cx="2339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Kruti Dev 011"/>
                <a:ea typeface="Calibri"/>
                <a:cs typeface="Times New Roman"/>
              </a:rPr>
              <a:t>iqfyl@tk¡p</a:t>
            </a:r>
            <a:r>
              <a:rPr lang="en-US" sz="3600" dirty="0">
                <a:latin typeface="Kruti Dev 011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Kruti Dev 011"/>
                <a:ea typeface="Calibri"/>
                <a:cs typeface="Times New Roman"/>
              </a:rPr>
              <a:t>vf</a:t>
            </a:r>
            <a:r>
              <a:rPr lang="en-US" sz="3600" dirty="0">
                <a:latin typeface="Kruti Dev 011"/>
                <a:ea typeface="Calibri"/>
                <a:cs typeface="Times New Roman"/>
              </a:rPr>
              <a:t>/</a:t>
            </a:r>
            <a:r>
              <a:rPr lang="en-US" sz="3600" dirty="0" err="1">
                <a:latin typeface="Kruti Dev 011"/>
                <a:ea typeface="Calibri"/>
                <a:cs typeface="Times New Roman"/>
              </a:rPr>
              <a:t>kdkjh</a:t>
            </a:r>
            <a:r>
              <a:rPr lang="en-US" sz="3600" dirty="0">
                <a:latin typeface="Kruti Dev 011"/>
                <a:ea typeface="Calibri"/>
                <a:cs typeface="Times New Roman"/>
              </a:rPr>
              <a:t> </a:t>
            </a:r>
            <a:endParaRPr lang="en-IN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3274316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err="1">
                <a:latin typeface="Kruti Dev 011"/>
                <a:ea typeface="Calibri"/>
                <a:cs typeface="Times New Roman"/>
              </a:rPr>
              <a:t>tsy</a:t>
            </a:r>
            <a:r>
              <a:rPr lang="en-US" sz="3600" dirty="0">
                <a:latin typeface="Kruti Dev 011"/>
                <a:ea typeface="Calibri"/>
                <a:cs typeface="Times New Roman"/>
              </a:rPr>
              <a:t> v/</a:t>
            </a:r>
            <a:r>
              <a:rPr lang="en-US" sz="3600" dirty="0" err="1">
                <a:latin typeface="Kruti Dev 011"/>
                <a:ea typeface="Calibri"/>
                <a:cs typeface="Times New Roman"/>
              </a:rPr>
              <a:t>kh</a:t>
            </a:r>
            <a:r>
              <a:rPr lang="en-US" sz="3600" dirty="0">
                <a:latin typeface="Kruti Dev 011"/>
                <a:ea typeface="Calibri"/>
                <a:cs typeface="Times New Roman"/>
              </a:rPr>
              <a:t>{</a:t>
            </a:r>
            <a:r>
              <a:rPr lang="en-US" sz="3600" dirty="0" err="1">
                <a:latin typeface="Kruti Dev 011"/>
                <a:ea typeface="Calibri"/>
                <a:cs typeface="Times New Roman"/>
              </a:rPr>
              <a:t>kd</a:t>
            </a:r>
            <a:r>
              <a:rPr lang="en-US" sz="3600" dirty="0">
                <a:latin typeface="Kruti Dev 011"/>
                <a:ea typeface="Calibri"/>
                <a:cs typeface="Times New Roman"/>
              </a:rPr>
              <a:t> </a:t>
            </a:r>
            <a:endParaRPr lang="en-IN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1631702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Kruti Dev 011"/>
                <a:ea typeface="Calibri"/>
                <a:cs typeface="Times New Roman"/>
              </a:rPr>
              <a:t>eftLVªsV</a:t>
            </a:r>
            <a:r>
              <a:rPr lang="en-US" sz="3600" dirty="0" smtClean="0">
                <a:latin typeface="Kruti Dev 011"/>
                <a:ea typeface="Calibri"/>
                <a:cs typeface="Times New Roman"/>
              </a:rPr>
              <a:t> </a:t>
            </a:r>
            <a:r>
              <a:rPr lang="en-US" sz="3600" dirty="0" smtClean="0">
                <a:latin typeface="+mj-lt"/>
                <a:ea typeface="Calibri"/>
                <a:cs typeface="Times New Roman"/>
              </a:rPr>
              <a:t>/</a:t>
            </a:r>
            <a:r>
              <a:rPr lang="en-US" sz="3600" dirty="0" smtClean="0">
                <a:latin typeface="Kruti Dev 011"/>
                <a:ea typeface="Calibri"/>
                <a:cs typeface="Times New Roman"/>
              </a:rPr>
              <a:t> </a:t>
            </a:r>
          </a:p>
          <a:p>
            <a:pPr algn="ctr"/>
            <a:r>
              <a:rPr lang="en-US" sz="3600" dirty="0" err="1" smtClean="0">
                <a:latin typeface="Kruti Dev 011"/>
                <a:ea typeface="Calibri"/>
                <a:cs typeface="Times New Roman"/>
              </a:rPr>
              <a:t>cky</a:t>
            </a:r>
            <a:r>
              <a:rPr lang="en-US" sz="3600" dirty="0" smtClean="0">
                <a:latin typeface="Kruti Dev 011"/>
                <a:ea typeface="Calibri"/>
                <a:cs typeface="Times New Roman"/>
              </a:rPr>
              <a:t> </a:t>
            </a:r>
            <a:r>
              <a:rPr lang="en-US" sz="3600" dirty="0" err="1">
                <a:latin typeface="Kruti Dev 011"/>
                <a:ea typeface="Calibri"/>
                <a:cs typeface="Times New Roman"/>
              </a:rPr>
              <a:t>U;k</a:t>
            </a:r>
            <a:r>
              <a:rPr lang="en-US" sz="3600" dirty="0">
                <a:latin typeface="Kruti Dev 011"/>
                <a:ea typeface="Calibri"/>
                <a:cs typeface="Times New Roman"/>
              </a:rPr>
              <a:t>; </a:t>
            </a:r>
            <a:r>
              <a:rPr lang="en-US" sz="3600" dirty="0" err="1">
                <a:latin typeface="Kruti Dev 011"/>
                <a:ea typeface="Calibri"/>
                <a:cs typeface="Times New Roman"/>
              </a:rPr>
              <a:t>cksMZ</a:t>
            </a:r>
            <a:r>
              <a:rPr lang="en-US" sz="3600" dirty="0">
                <a:latin typeface="Kruti Dev 011"/>
                <a:ea typeface="Calibri"/>
                <a:cs typeface="Times New Roman"/>
              </a:rPr>
              <a:t> </a:t>
            </a:r>
            <a:r>
              <a:rPr lang="en-US" sz="3600" dirty="0" smtClean="0">
                <a:latin typeface="Kruti Dev 011"/>
                <a:ea typeface="Calibri"/>
                <a:cs typeface="Times New Roman"/>
              </a:rPr>
              <a:t>¼</a:t>
            </a:r>
            <a:r>
              <a:rPr lang="en-US" sz="3600" dirty="0">
                <a:latin typeface="Kruti Dev 011"/>
                <a:ea typeface="Calibri"/>
                <a:cs typeface="Times New Roman"/>
              </a:rPr>
              <a:t>ts-ts-ch-</a:t>
            </a:r>
            <a:r>
              <a:rPr lang="en-US" sz="3600" dirty="0" smtClean="0">
                <a:latin typeface="Kruti Dev 011"/>
                <a:ea typeface="Calibri"/>
                <a:cs typeface="Times New Roman"/>
              </a:rPr>
              <a:t>½</a:t>
            </a:r>
            <a:endParaRPr lang="en-IN" sz="3600" dirty="0"/>
          </a:p>
        </p:txBody>
      </p:sp>
      <p:pic>
        <p:nvPicPr>
          <p:cNvPr id="1029" name="Picture 5" descr="http://www.clker.com/cliparts/b/6/5/f/11954242091616196675jeanmichel_ballons.svg.hi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205" y="2780928"/>
            <a:ext cx="3771900" cy="564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3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iqfyl@tk¡p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vf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/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kdkjh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dk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drZO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;</a:t>
            </a:r>
            <a:endParaRPr lang="en-IN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 bwMode="auto">
          <a:xfrm rot="16200000">
            <a:off x="-1694283" y="2580557"/>
            <a:ext cx="5921898" cy="2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409292" y="1388406"/>
            <a:ext cx="292971" cy="8164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1763688" y="1160160"/>
            <a:ext cx="74888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Kruti Dev 011" panose="00000700000000000000" pitchFamily="2" charset="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 pitchFamily="2" charset="0"/>
                <a:ea typeface="Calibri"/>
                <a:cs typeface="Times New Roman"/>
              </a:rPr>
              <a:t>fxj</a:t>
            </a: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¶+</a:t>
            </a:r>
            <a:r>
              <a:rPr lang="en-US" sz="3200" dirty="0" err="1">
                <a:latin typeface="Kruti Dev 010" pitchFamily="2" charset="0"/>
                <a:ea typeface="Calibri"/>
                <a:cs typeface="Times New Roman"/>
              </a:rPr>
              <a:t>rkjh</a:t>
            </a: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 pitchFamily="2" charset="0"/>
                <a:ea typeface="Calibri"/>
                <a:cs typeface="Times New Roman"/>
              </a:rPr>
              <a:t>ipkZ</a:t>
            </a:r>
            <a:r>
              <a:rPr lang="en-US" sz="3200" dirty="0" smtClean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+mj-lt"/>
                <a:ea typeface="Calibri"/>
                <a:cs typeface="Times New Roman"/>
              </a:rPr>
              <a:t>-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vk;q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mYys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[k </a:t>
            </a:r>
            <a:endParaRPr lang="en-US" sz="3200" dirty="0" smtClean="0">
              <a:latin typeface="Kruti Dev 010" pitchFamily="2" charset="0"/>
              <a:ea typeface="Calibri"/>
              <a:cs typeface="Times New Roman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Kruti Dev 010" pitchFamily="2" charset="0"/>
                <a:cs typeface="Times New Roman"/>
              </a:rPr>
              <a:t> ;</a:t>
            </a:r>
            <a:r>
              <a:rPr lang="en-US" sz="3200" dirty="0" err="1" smtClean="0">
                <a:latin typeface="Kruti Dev 010" pitchFamily="2" charset="0"/>
                <a:cs typeface="Times New Roman"/>
              </a:rPr>
              <a:t>fn</a:t>
            </a:r>
            <a:r>
              <a:rPr lang="en-US" sz="3200" dirty="0" smtClean="0">
                <a:latin typeface="Kruti Dev 010" pitchFamily="2" charset="0"/>
                <a:cs typeface="Times New Roman"/>
              </a:rPr>
              <a:t> </a:t>
            </a:r>
            <a:r>
              <a:rPr lang="en-US" sz="3200" dirty="0" err="1">
                <a:latin typeface="Kruti Dev 010" pitchFamily="2" charset="0"/>
                <a:ea typeface="Calibri"/>
                <a:cs typeface="Times New Roman"/>
              </a:rPr>
              <a:t>igpku</a:t>
            </a: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 pitchFamily="2" charset="0"/>
                <a:ea typeface="Calibri"/>
                <a:cs typeface="Times New Roman"/>
              </a:rPr>
              <a:t>Ik</a:t>
            </a: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= </a:t>
            </a:r>
            <a:r>
              <a:rPr lang="en-US" sz="3200" dirty="0" smtClean="0">
                <a:latin typeface="Kruti Dev 010" pitchFamily="2" charset="0"/>
                <a:ea typeface="Calibri"/>
                <a:cs typeface="Times New Roman"/>
              </a:rPr>
              <a:t>u </a:t>
            </a:r>
            <a:r>
              <a:rPr lang="en-US" sz="3200" dirty="0" err="1" smtClean="0">
                <a:latin typeface="Kruti Dev 010" pitchFamily="2" charset="0"/>
                <a:ea typeface="Calibri"/>
                <a:cs typeface="Times New Roman"/>
              </a:rPr>
              <a:t>gks</a:t>
            </a:r>
            <a:r>
              <a:rPr lang="en-US" sz="3200" dirty="0" smtClean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o </a:t>
            </a:r>
            <a:r>
              <a:rPr lang="en-US" sz="3200" dirty="0" err="1">
                <a:latin typeface="Kruti Dev 010" pitchFamily="2" charset="0"/>
                <a:ea typeface="Calibri"/>
                <a:cs typeface="Times New Roman"/>
              </a:rPr>
              <a:t>fd”kksj</a:t>
            </a: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 pitchFamily="2" charset="0"/>
                <a:ea typeface="Calibri"/>
                <a:cs typeface="Times New Roman"/>
              </a:rPr>
              <a:t>yxrk</a:t>
            </a: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 pitchFamily="2" charset="0"/>
                <a:ea typeface="Calibri"/>
                <a:cs typeface="Times New Roman"/>
              </a:rPr>
              <a:t>gS</a:t>
            </a:r>
            <a:endParaRPr lang="en-US" sz="3200" dirty="0" smtClean="0">
              <a:latin typeface="Kruti Dev 010" pitchFamily="2" charset="0"/>
              <a:ea typeface="Calibri"/>
              <a:cs typeface="Times New Roman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b="1" dirty="0" smtClean="0">
                <a:latin typeface="Kruti Dev 010" pitchFamily="2" charset="0"/>
                <a:ea typeface="Calibri"/>
                <a:cs typeface="Times New Roman"/>
              </a:rPr>
              <a:t>^</a:t>
            </a:r>
            <a:r>
              <a:rPr lang="en-US" sz="3200" b="1" dirty="0" err="1" smtClean="0">
                <a:latin typeface="Kruti Dev 010" pitchFamily="2" charset="0"/>
                <a:ea typeface="Calibri"/>
                <a:cs typeface="Times New Roman"/>
              </a:rPr>
              <a:t>vk;q</a:t>
            </a:r>
            <a:r>
              <a:rPr lang="en-US" sz="3200" b="1" dirty="0" smtClean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Kruti Dev 010" pitchFamily="2" charset="0"/>
                <a:ea typeface="Calibri"/>
                <a:cs typeface="Times New Roman"/>
              </a:rPr>
              <a:t>ipkZ</a:t>
            </a:r>
            <a:r>
              <a:rPr lang="en-US" sz="3200" b="1" dirty="0">
                <a:latin typeface="Kruti Dev 010" pitchFamily="2" charset="0"/>
                <a:ea typeface="Calibri"/>
                <a:cs typeface="Times New Roman"/>
              </a:rPr>
              <a:t>* </a:t>
            </a:r>
            <a:endParaRPr lang="en-US" sz="3200" b="1" dirty="0" smtClean="0">
              <a:latin typeface="Kruti Dev 010" pitchFamily="2" charset="0"/>
              <a:ea typeface="Calibri"/>
              <a:cs typeface="Times New Roman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prstClr val="black"/>
                </a:solidFill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 pitchFamily="2" charset="0"/>
                <a:ea typeface="Calibri"/>
                <a:cs typeface="Times New Roman"/>
              </a:rPr>
              <a:t>iwNuk</a:t>
            </a:r>
            <a:r>
              <a:rPr lang="en-US" sz="3200" dirty="0" smtClean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+mj-lt"/>
                <a:ea typeface="Calibri"/>
                <a:cs typeface="Times New Roman"/>
              </a:rPr>
              <a:t>- </a:t>
            </a:r>
            <a:r>
              <a:rPr lang="en-US" sz="3200" dirty="0" err="1" smtClean="0">
                <a:latin typeface="Kruti Dev 010" pitchFamily="2" charset="0"/>
                <a:ea typeface="Calibri"/>
                <a:cs typeface="Times New Roman"/>
              </a:rPr>
              <a:t>vkSipkfjd</a:t>
            </a:r>
            <a:r>
              <a:rPr lang="en-US" sz="3200" dirty="0" smtClean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 pitchFamily="2" charset="0"/>
                <a:ea typeface="Calibri"/>
                <a:cs typeface="Times New Roman"/>
              </a:rPr>
              <a:t>f”k</a:t>
            </a: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{</a:t>
            </a:r>
            <a:r>
              <a:rPr lang="en-US" sz="3200" dirty="0" err="1">
                <a:latin typeface="Kruti Dev 010" pitchFamily="2" charset="0"/>
                <a:ea typeface="Calibri"/>
                <a:cs typeface="Times New Roman"/>
              </a:rPr>
              <a:t>kk</a:t>
            </a: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 pitchFamily="2" charset="0"/>
                <a:ea typeface="Calibri"/>
                <a:cs typeface="Times New Roman"/>
              </a:rPr>
              <a:t>izkIr</a:t>
            </a:r>
            <a:r>
              <a:rPr lang="en-US" sz="3200" dirty="0">
                <a:latin typeface="Kruti Dev 010" pitchFamily="2" charset="0"/>
                <a:ea typeface="Calibri"/>
                <a:cs typeface="Times New Roman"/>
              </a:rPr>
              <a:t> dh </a:t>
            </a:r>
            <a:r>
              <a:rPr lang="en-US" sz="3200" dirty="0" err="1" smtClean="0">
                <a:latin typeface="Kruti Dev 010" pitchFamily="2" charset="0"/>
                <a:ea typeface="Calibri"/>
                <a:cs typeface="Times New Roman"/>
              </a:rPr>
              <a:t>gS</a:t>
            </a:r>
            <a:r>
              <a:rPr lang="en-US" sz="3200" dirty="0" smtClean="0">
                <a:ea typeface="Calibri"/>
                <a:cs typeface="Times New Roman"/>
              </a:rPr>
              <a:t>?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prstClr val="black"/>
                </a:solidFill>
                <a:latin typeface="Kruti Dev 010" pitchFamily="2" charset="0"/>
                <a:ea typeface="Calibri"/>
                <a:cs typeface="Times New Roman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Kruti Dev 010" pitchFamily="2" charset="0"/>
                <a:cs typeface="Times New Roman"/>
              </a:rPr>
              <a:t>;</a:t>
            </a:r>
            <a:r>
              <a:rPr lang="en-US" sz="3200" dirty="0" err="1">
                <a:solidFill>
                  <a:prstClr val="black"/>
                </a:solidFill>
                <a:latin typeface="Kruti Dev 010" pitchFamily="2" charset="0"/>
                <a:cs typeface="Times New Roman"/>
              </a:rPr>
              <a:t>fn</a:t>
            </a:r>
            <a:r>
              <a:rPr lang="en-US" sz="3200" dirty="0">
                <a:solidFill>
                  <a:prstClr val="black"/>
                </a:solidFill>
                <a:latin typeface="Kruti Dev 010" pitchFamily="2" charset="0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gk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¡</a:t>
            </a:r>
            <a:r>
              <a:rPr lang="en-US" sz="3200" dirty="0" smtClean="0">
                <a:ea typeface="Calibri"/>
                <a:cs typeface="Times New Roman"/>
              </a:rPr>
              <a:t>,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rks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Ldwy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ds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fjdkWMZ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vfr“kh?kz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lR;kfir</a:t>
            </a:r>
            <a:endParaRPr lang="en-US" sz="3200" dirty="0">
              <a:latin typeface="Kruti Dev 010"/>
              <a:ea typeface="Calibri"/>
              <a:cs typeface="Times New Roman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Kruti Dev 010"/>
                <a:ea typeface="Calibri"/>
                <a:cs typeface="Times New Roman"/>
              </a:rPr>
              <a:t> ,e-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lh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-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Mh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- 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;k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xzke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iapk;r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esa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tUe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iathdj.k</a:t>
            </a:r>
            <a:endParaRPr lang="en-US" sz="3200" dirty="0">
              <a:latin typeface="Kruti Dev 010"/>
              <a:ea typeface="Calibri"/>
              <a:cs typeface="Times New Roman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izkFkfed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tk¡p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smtClean="0">
                <a:ea typeface="Calibri"/>
                <a:cs typeface="Times New Roman"/>
              </a:rPr>
              <a:t>-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lEc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)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nLrkost@tokc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fjdkWMZ</a:t>
            </a:r>
            <a:endParaRPr lang="en-US" sz="3200" dirty="0" smtClean="0">
              <a:latin typeface="Kruti Dev 010"/>
              <a:ea typeface="Calibri"/>
              <a:cs typeface="Times New Roman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200" dirty="0" smtClean="0">
                <a:solidFill>
                  <a:prstClr val="black"/>
                </a:solidFill>
                <a:latin typeface="Kruti Dev 010" pitchFamily="2" charset="0"/>
                <a:cs typeface="Times New Roman"/>
              </a:rPr>
              <a:t>;</a:t>
            </a:r>
            <a:r>
              <a:rPr lang="en-US" sz="3200" dirty="0" err="1">
                <a:solidFill>
                  <a:prstClr val="black"/>
                </a:solidFill>
                <a:latin typeface="Kruti Dev 010" pitchFamily="2" charset="0"/>
                <a:cs typeface="Times New Roman"/>
              </a:rPr>
              <a:t>fn</a:t>
            </a:r>
            <a:r>
              <a:rPr lang="en-US" sz="3200" dirty="0">
                <a:solidFill>
                  <a:prstClr val="black"/>
                </a:solidFill>
                <a:latin typeface="Kruti Dev 010" pitchFamily="2" charset="0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nLrkost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rqjar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izkIRk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ugha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vkSj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tk¡p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vf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/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kdkjh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ds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ikl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i;kZIr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/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kkj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gks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+mj-lt"/>
                <a:ea typeface="Calibri"/>
                <a:cs typeface="Times New Roman"/>
              </a:rPr>
              <a:t>- 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le; dh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ek¡x</a:t>
            </a:r>
            <a:endParaRPr lang="en-US" sz="3200" dirty="0">
              <a:latin typeface="Kruti Dev 010"/>
              <a:ea typeface="Calibri"/>
              <a:cs typeface="Times New Roman"/>
            </a:endParaRPr>
          </a:p>
          <a:p>
            <a:pPr marL="457200" lvl="0" indent="-457200"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igys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vkijkf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/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kd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ekeys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ds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fjdkMZ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dh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baDok;jh</a:t>
            </a:r>
            <a:r>
              <a:rPr lang="en-US" sz="3200" dirty="0" smtClean="0">
                <a:latin typeface="+mj-lt"/>
                <a:ea typeface="Calibri"/>
                <a:cs typeface="Times New Roman"/>
              </a:rPr>
              <a:t>, 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fd”kksjkoLFkk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?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kks’k.kk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ls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lEcfU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/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kr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MkVk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j[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kuk</a:t>
            </a:r>
            <a:endParaRPr lang="en-IN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816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iqfyl@tk¡p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vf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/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kdkjh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dk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drZO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;</a:t>
            </a:r>
            <a:endParaRPr lang="en-IN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/>
          <a:stretch/>
        </p:blipFill>
        <p:spPr bwMode="auto">
          <a:xfrm rot="16200000">
            <a:off x="-1694283" y="2580557"/>
            <a:ext cx="5921898" cy="2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07704" y="1712997"/>
            <a:ext cx="70567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gj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dsl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esa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tgk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¡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cPpk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21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o’kZ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ls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de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mez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gksus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nkok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smtClean="0">
                <a:ea typeface="Calibri"/>
                <a:cs typeface="Times New Roman"/>
              </a:rPr>
              <a:t>- 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dh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xbZ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baDok;jh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fyf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[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kr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ntZ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djuk</a:t>
            </a:r>
            <a:endParaRPr lang="en-US" sz="3200" dirty="0">
              <a:latin typeface="Kruti Dev 010"/>
              <a:ea typeface="Calibri"/>
              <a:cs typeface="Times New Roman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fof”k’V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cky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iqfyl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;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wfuV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}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kjk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ldqZyj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tkjh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djuk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smtClean="0">
                <a:ea typeface="Calibri"/>
                <a:cs typeface="Times New Roman"/>
              </a:rPr>
              <a:t>-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fd”kksjksa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ts-ts-ch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-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vkSj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O;Ldksa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vnkyr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esa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VªkalQj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djus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dh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izfØ;k</a:t>
            </a:r>
            <a:endParaRPr lang="en-US" sz="3200" dirty="0" smtClean="0">
              <a:latin typeface="Kruti Dev 010"/>
              <a:ea typeface="Calibri"/>
              <a:cs typeface="Times New Roman"/>
            </a:endParaRPr>
          </a:p>
          <a:p>
            <a:pPr marL="457200" lvl="0" indent="-457200" algn="just">
              <a:buFont typeface="Wingdings" panose="05000000000000000000" pitchFamily="2" charset="2"/>
              <a:buChar char="ü"/>
            </a:pPr>
            <a:r>
              <a:rPr lang="en-US" sz="3200" dirty="0">
                <a:solidFill>
                  <a:prstClr val="black"/>
                </a:solidFill>
                <a:latin typeface="Kruti Dev 010" pitchFamily="2" charset="0"/>
                <a:cs typeface="Times New Roman"/>
              </a:rPr>
              <a:t>;</a:t>
            </a:r>
            <a:r>
              <a:rPr lang="en-US" sz="3200" dirty="0" err="1">
                <a:solidFill>
                  <a:prstClr val="black"/>
                </a:solidFill>
                <a:latin typeface="Kruti Dev 010" pitchFamily="2" charset="0"/>
                <a:cs typeface="Times New Roman"/>
              </a:rPr>
              <a:t>fn</a:t>
            </a:r>
            <a:r>
              <a:rPr lang="en-US" sz="3200" dirty="0">
                <a:solidFill>
                  <a:prstClr val="black"/>
                </a:solidFill>
                <a:latin typeface="Kruti Dev 010" pitchFamily="2" charset="0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iqfyl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vf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/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kdkjh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fdlh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O;fDr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O;Ld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ds :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Ik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esa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fxj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¶+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rkj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djrk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gS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vkSj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mls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fd”kksj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ik;k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tkrk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gS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+mj-lt"/>
                <a:ea typeface="Calibri"/>
                <a:cs typeface="Times New Roman"/>
              </a:rPr>
              <a:t>-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lEcfU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/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kr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Mh-lh-ih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- 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}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kjk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baDok;jh</a:t>
            </a:r>
            <a:endParaRPr lang="en-IN" sz="3200" dirty="0">
              <a:ea typeface="Calibri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67744" y="980728"/>
            <a:ext cx="432048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59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eftLVªsV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>/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cky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U;k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;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cksMZ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0"/>
                <a:ea typeface="Calibri"/>
                <a:cs typeface="Times New Roman"/>
              </a:rPr>
              <a:t>ds </a:t>
            </a:r>
            <a:r>
              <a:rPr lang="en-IN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</a:rPr>
              <a:t>drZO</a:t>
            </a:r>
            <a:r>
              <a:rPr lang="en-IN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</a:rPr>
              <a:t>;</a:t>
            </a:r>
            <a:endParaRPr lang="en-IN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464992"/>
            <a:ext cx="4933708" cy="34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5692" y="1438905"/>
            <a:ext cx="85887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0" algn="l"/>
              </a:tabLst>
            </a:pP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fdlh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ukStoku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vijk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/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kh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eftLVªsV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ds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lkeus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izLrqr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fd;k</a:t>
            </a:r>
            <a:r>
              <a:rPr lang="en-US" sz="3200" dirty="0" smtClean="0">
                <a:ea typeface="Calibri"/>
                <a:cs typeface="Times New Roman"/>
              </a:rPr>
              <a:t>:</a:t>
            </a:r>
            <a:endParaRPr lang="en-US" sz="3200" dirty="0">
              <a:latin typeface="Kruti Dev 010"/>
              <a:ea typeface="Calibri"/>
              <a:cs typeface="Times New Roman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en-US" sz="3200" dirty="0" smtClean="0">
                <a:latin typeface="Kruti Dev 010"/>
                <a:ea typeface="Calibri"/>
                <a:cs typeface="Times New Roman"/>
              </a:rPr>
              <a:t>: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i&amp;jax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ls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18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lky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ls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de ds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gksus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vkHkkl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gks</a:t>
            </a:r>
            <a:endParaRPr lang="en-US" sz="3200" dirty="0">
              <a:latin typeface="Kruti Dev 010"/>
              <a:ea typeface="Calibri"/>
              <a:cs typeface="Times New Roman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mez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18&amp;21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o’kZ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crkbZ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xbZ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gks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endParaRPr lang="en-US" sz="3200" dirty="0" smtClean="0">
              <a:latin typeface="Kruti Dev 010"/>
              <a:ea typeface="Calibri"/>
              <a:cs typeface="Times New Roman"/>
            </a:endParaRPr>
          </a:p>
          <a:p>
            <a:pPr algn="just">
              <a:tabLst>
                <a:tab pos="0" algn="l"/>
              </a:tabLst>
            </a:pP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eftLVªsV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drZO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;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gksxk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fd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vk;q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lqfuf”pr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djus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vkns”k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nsa</a:t>
            </a:r>
            <a:endParaRPr lang="en-IN" sz="2000" dirty="0">
              <a:ea typeface="Calibri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7686" y="4005064"/>
            <a:ext cx="47863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xksihukFk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 ?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kks”k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cuke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 </a:t>
            </a:r>
          </a:p>
          <a:p>
            <a:pPr algn="r"/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if’pe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caxky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 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jkT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;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2"/>
                <a:ea typeface="Calibri"/>
                <a:cs typeface="Times New Roman"/>
              </a:rPr>
              <a:t> </a:t>
            </a:r>
            <a:endParaRPr lang="en-US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Kruti Dev 012"/>
              <a:ea typeface="Calibri"/>
              <a:cs typeface="Times New Roman"/>
            </a:endParaRPr>
          </a:p>
          <a:p>
            <a:pPr algn="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2"/>
                <a:ea typeface="Calibri"/>
                <a:cs typeface="Times New Roman"/>
              </a:rPr>
              <a:t>(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2"/>
                <a:ea typeface="Calibri"/>
                <a:cs typeface="Times New Roman"/>
              </a:rPr>
              <a:t>1984 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,-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vkbZ-vkj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- ,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l-</a:t>
            </a:r>
            <a:r>
              <a:rPr lang="en-US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lh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0"/>
                <a:ea typeface="Calibri"/>
                <a:cs typeface="Times New Roman"/>
              </a:rPr>
              <a:t>-</a:t>
            </a: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2"/>
                <a:ea typeface="Calibri"/>
                <a:cs typeface="Times New Roman"/>
              </a:rPr>
              <a:t> 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Kruti Dev 012"/>
                <a:ea typeface="Calibri"/>
                <a:cs typeface="Times New Roman"/>
              </a:rPr>
              <a:t>237)</a:t>
            </a:r>
            <a:endParaRPr lang="en-IN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891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2807035" cy="23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164018"/>
            <a:ext cx="3123456" cy="2693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eftLVªsV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ea typeface="Calibri"/>
                <a:cs typeface="Times New Roman"/>
              </a:rPr>
              <a:t>/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cky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U;k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;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cksMZ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0"/>
                <a:ea typeface="Calibri"/>
                <a:cs typeface="Times New Roman"/>
              </a:rPr>
              <a:t>ds </a:t>
            </a:r>
            <a:r>
              <a:rPr lang="en-IN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</a:rPr>
              <a:t>drZO</a:t>
            </a:r>
            <a:r>
              <a:rPr lang="en-IN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</a:rPr>
              <a:t>;</a:t>
            </a:r>
            <a:endParaRPr lang="en-IN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64396" y="1660692"/>
            <a:ext cx="5626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Kruti Dev 010"/>
                <a:ea typeface="Calibri"/>
                <a:cs typeface="Times New Roman"/>
              </a:rPr>
              <a:t>tks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latin typeface="Kruti Dev 010"/>
                <a:ea typeface="Calibri"/>
                <a:cs typeface="Times New Roman"/>
              </a:rPr>
              <a:t>yksx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latin typeface="Kruti Dev 010"/>
                <a:ea typeface="Calibri"/>
                <a:cs typeface="Times New Roman"/>
              </a:rPr>
              <a:t>vafre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 :</a:t>
            </a:r>
            <a:r>
              <a:rPr lang="en-US" sz="4000" dirty="0" err="1">
                <a:latin typeface="Kruti Dev 010"/>
                <a:ea typeface="Calibri"/>
                <a:cs typeface="Times New Roman"/>
              </a:rPr>
              <a:t>Ik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latin typeface="Kruti Dev 010"/>
                <a:ea typeface="Calibri"/>
                <a:cs typeface="Times New Roman"/>
              </a:rPr>
              <a:t>ls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latin typeface="Kruti Dev 010"/>
                <a:ea typeface="Calibri"/>
                <a:cs typeface="Times New Roman"/>
              </a:rPr>
              <a:t>ts-ts-ch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- }</a:t>
            </a:r>
            <a:r>
              <a:rPr lang="en-US" sz="4000" dirty="0" err="1">
                <a:latin typeface="Kruti Dev 010"/>
                <a:ea typeface="Calibri"/>
                <a:cs typeface="Times New Roman"/>
              </a:rPr>
              <a:t>kjk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latin typeface="Kruti Dev 010"/>
                <a:ea typeface="Calibri"/>
                <a:cs typeface="Times New Roman"/>
              </a:rPr>
              <a:t>fd”kksj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latin typeface="Kruti Dev 010"/>
                <a:ea typeface="Calibri"/>
                <a:cs typeface="Times New Roman"/>
              </a:rPr>
              <a:t>ik;s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latin typeface="Kruti Dev 010"/>
                <a:ea typeface="Calibri"/>
                <a:cs typeface="Times New Roman"/>
              </a:rPr>
              <a:t>x;s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latin typeface="Kruti Dev 010"/>
                <a:ea typeface="Calibri"/>
                <a:cs typeface="Times New Roman"/>
              </a:rPr>
              <a:t>gksa</a:t>
            </a:r>
            <a:r>
              <a:rPr lang="en-US" sz="4000" dirty="0">
                <a:latin typeface="Kruti Dev 010"/>
                <a:ea typeface="Calibri"/>
                <a:cs typeface="Times New Roman"/>
              </a:rPr>
              <a:t> </a:t>
            </a:r>
            <a:endParaRPr lang="en-US" sz="4000" dirty="0" smtClean="0">
              <a:latin typeface="Kruti Dev 010"/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755" y="4849288"/>
            <a:ext cx="5040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mUgsa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tsy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ls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fufj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{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k.k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x`g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esa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f”k¶V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dj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fn;k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tkuk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pkfg</a:t>
            </a:r>
            <a:r>
              <a:rPr lang="en-US" sz="4000" dirty="0">
                <a:solidFill>
                  <a:prstClr val="black"/>
                </a:solidFill>
                <a:latin typeface="Kruti Dev 010"/>
                <a:ea typeface="Calibri"/>
                <a:cs typeface="Times New Roman"/>
              </a:rPr>
              <a:t>,</a:t>
            </a:r>
            <a:endParaRPr lang="en-IN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62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tsy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v/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kh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{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kd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0"/>
                <a:ea typeface="Calibri"/>
                <a:cs typeface="Times New Roman"/>
              </a:rPr>
              <a:t>ds </a:t>
            </a:r>
            <a:r>
              <a:rPr lang="en-IN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</a:rPr>
              <a:t>drZO</a:t>
            </a:r>
            <a:r>
              <a:rPr lang="en-IN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</a:rPr>
              <a:t>;</a:t>
            </a:r>
            <a:endParaRPr lang="en-IN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24807" y="3212976"/>
            <a:ext cx="5585103" cy="3824913"/>
            <a:chOff x="1763688" y="1690062"/>
            <a:chExt cx="5585103" cy="3824913"/>
          </a:xfrm>
        </p:grpSpPr>
        <p:pic>
          <p:nvPicPr>
            <p:cNvPr id="6148" name="Picture 4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9418"/>
            <a:stretch/>
          </p:blipFill>
          <p:spPr bwMode="auto">
            <a:xfrm>
              <a:off x="1795463" y="1735941"/>
              <a:ext cx="5553075" cy="3779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63688" y="1690062"/>
              <a:ext cx="2232248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/>
                <a:t>JUVENILES</a:t>
              </a:r>
              <a:endParaRPr lang="en-IN" sz="3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35928" y="1763811"/>
              <a:ext cx="2412863" cy="646331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ADULTS</a:t>
              </a:r>
              <a:endParaRPr lang="en-IN" sz="3600" b="1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0" y="119675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ftudh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“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kqjvkrh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tk¡p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ds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ckn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muds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fd”kksj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gksus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lansg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gks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;k </a:t>
            </a:r>
          </a:p>
          <a:p>
            <a:pPr marL="457200" indent="-457200" algn="just">
              <a:buFont typeface="Wingdings" panose="05000000000000000000" pitchFamily="2" charset="2"/>
              <a:buChar char="Ø"/>
              <a:tabLst>
                <a:tab pos="0" algn="l"/>
              </a:tabLst>
            </a:pP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ftudh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mez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18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o’kZ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fyf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[k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xbZ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gks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ysfdu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os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de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mez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ds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yxrs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gksa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</a:p>
          <a:p>
            <a:pPr algn="ctr">
              <a:tabLst>
                <a:tab pos="0" algn="l"/>
              </a:tabLst>
            </a:pPr>
            <a:r>
              <a:rPr lang="en-US" sz="3200" dirty="0" err="1" smtClean="0">
                <a:latin typeface="Kruti Dev 010"/>
                <a:ea typeface="Calibri"/>
                <a:cs typeface="Times New Roman"/>
              </a:rPr>
              <a:t>tsy</a:t>
            </a:r>
            <a:r>
              <a:rPr lang="en-US" sz="3200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v/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kh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{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kd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dks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mUgsa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vo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”; :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Ik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ls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nwljs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dSfn;ksa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dirty="0" err="1">
                <a:latin typeface="Kruti Dev 010"/>
                <a:ea typeface="Calibri"/>
                <a:cs typeface="Times New Roman"/>
              </a:rPr>
              <a:t>ls</a:t>
            </a:r>
            <a:r>
              <a:rPr lang="en-US" sz="3200" dirty="0">
                <a:latin typeface="Kruti Dev 010"/>
                <a:ea typeface="Calibri"/>
                <a:cs typeface="Times New Roman"/>
              </a:rPr>
              <a:t> </a:t>
            </a:r>
            <a:endParaRPr lang="en-US" sz="3200" dirty="0" smtClean="0">
              <a:latin typeface="Kruti Dev 010"/>
              <a:ea typeface="Calibri"/>
              <a:cs typeface="Times New Roman"/>
            </a:endParaRPr>
          </a:p>
          <a:p>
            <a:pPr algn="ctr">
              <a:tabLst>
                <a:tab pos="0" algn="l"/>
              </a:tabLst>
            </a:pPr>
            <a:r>
              <a:rPr lang="en-US" sz="3200" b="1" dirty="0" err="1" smtClean="0">
                <a:latin typeface="Kruti Dev 010"/>
                <a:ea typeface="Calibri"/>
                <a:cs typeface="Times New Roman"/>
              </a:rPr>
              <a:t>vyx</a:t>
            </a:r>
            <a:r>
              <a:rPr lang="en-US" sz="3200" b="1" dirty="0" smtClean="0">
                <a:latin typeface="Kruti Dev 010"/>
                <a:ea typeface="Calibri"/>
                <a:cs typeface="Times New Roman"/>
              </a:rPr>
              <a:t> j[</a:t>
            </a:r>
            <a:r>
              <a:rPr lang="en-US" sz="3200" b="1" dirty="0" err="1" smtClean="0">
                <a:latin typeface="Kruti Dev 010"/>
                <a:ea typeface="Calibri"/>
                <a:cs typeface="Times New Roman"/>
              </a:rPr>
              <a:t>kuk</a:t>
            </a:r>
            <a:r>
              <a:rPr lang="en-US" sz="3200" b="1" dirty="0" smtClean="0">
                <a:latin typeface="Kruti Dev 010"/>
                <a:ea typeface="Calibri"/>
                <a:cs typeface="Times New Roman"/>
              </a:rPr>
              <a:t> </a:t>
            </a:r>
            <a:r>
              <a:rPr lang="en-US" sz="3200" b="1" dirty="0" err="1">
                <a:latin typeface="Kruti Dev 010"/>
                <a:ea typeface="Calibri"/>
                <a:cs typeface="Times New Roman"/>
              </a:rPr>
              <a:t>pkfg</a:t>
            </a:r>
            <a:r>
              <a:rPr lang="en-US" sz="3200" b="1" dirty="0" smtClean="0">
                <a:latin typeface="Kruti Dev 010"/>
                <a:ea typeface="Calibri"/>
                <a:cs typeface="Times New Roman"/>
              </a:rPr>
              <a:t>,</a:t>
            </a:r>
            <a:endParaRPr lang="en-IN" sz="20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296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Autofit/>
          </a:bodyPr>
          <a:lstStyle/>
          <a:p>
            <a:r>
              <a:rPr lang="en-IN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/</a:t>
            </a:r>
            <a:r>
              <a:rPr lang="en-IN" sz="16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kU;okn</a:t>
            </a:r>
            <a:r>
              <a:rPr lang="en-IN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Kruti Dev 011"/>
                <a:ea typeface="Calibri"/>
                <a:cs typeface="Times New Roman"/>
              </a:rPr>
              <a:t>!</a:t>
            </a:r>
          </a:p>
        </p:txBody>
      </p:sp>
      <p:pic>
        <p:nvPicPr>
          <p:cNvPr id="4" name="Picture 2" descr="http://developmentallearningcenter.org/wp-content/uploads/2011/09/preschool-children-playing-clip-art-i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15753"/>
            <a:ext cx="9144000" cy="166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35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916</TotalTime>
  <Words>420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Kruti Dev 010</vt:lpstr>
      <vt:lpstr>Kruti Dev 011</vt:lpstr>
      <vt:lpstr>Kruti Dev 012</vt:lpstr>
      <vt:lpstr>Times New Roman</vt:lpstr>
      <vt:lpstr>Wingdings</vt:lpstr>
      <vt:lpstr>Office Theme</vt:lpstr>
      <vt:lpstr>dkuwu ds fo:) cPpksa dh  ns[kjs[k vkSj lqj{kk  &amp; u, fn’kk funsZ’k </vt:lpstr>
      <vt:lpstr>,d tufgr ;kfpdk</vt:lpstr>
      <vt:lpstr>drZO; /kkjd</vt:lpstr>
      <vt:lpstr>iqfyl@tk¡p vf/kdkjh dk drZO;</vt:lpstr>
      <vt:lpstr>iqfyl@tk¡p vf/kdkjh dk drZO;</vt:lpstr>
      <vt:lpstr>eftLVªsV/cky U;k; cksMZ ds drZO;</vt:lpstr>
      <vt:lpstr>PowerPoint Presentation</vt:lpstr>
      <vt:lpstr>PowerPoint Presentation</vt:lpstr>
      <vt:lpstr>/kU;okn!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dkuwu ds fo:) cPpksa dh  ns[kjs[k vkSj lqj{kk  &amp; u, fn’kk funsZ’k</dc:title>
  <dc:creator>Sugandha</dc:creator>
  <cp:lastModifiedBy>Kakoli Roy</cp:lastModifiedBy>
  <cp:revision>39</cp:revision>
  <dcterms:created xsi:type="dcterms:W3CDTF">2014-01-30T09:29:32Z</dcterms:created>
  <dcterms:modified xsi:type="dcterms:W3CDTF">2016-02-24T08:56:30Z</dcterms:modified>
</cp:coreProperties>
</file>